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450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01B57-B619-42FD-B012-D3D438D50212}" type="datetimeFigureOut">
              <a:rPr lang="pt-BR" smtClean="0"/>
              <a:pPr/>
              <a:t>14/7/2010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FDE9D-3194-407A-9E90-1593AEEABBC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l="21484" t="26910" r="21875" b="14930"/>
          <a:stretch>
            <a:fillRect/>
          </a:stretch>
        </p:blipFill>
        <p:spPr bwMode="auto">
          <a:xfrm>
            <a:off x="-142908" y="0"/>
            <a:ext cx="928690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21589" t="26508" r="21703" b="13819"/>
          <a:stretch>
            <a:fillRect/>
          </a:stretch>
        </p:blipFill>
        <p:spPr bwMode="auto">
          <a:xfrm>
            <a:off x="0" y="0"/>
            <a:ext cx="9144000" cy="714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21589" t="26201" r="21589" b="15398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20405" t="26201" r="21589" b="15398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21589" t="26201" r="21589" b="15398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21589" t="26201" r="21589" b="15398"/>
          <a:stretch>
            <a:fillRect/>
          </a:stretch>
        </p:blipFill>
        <p:spPr bwMode="auto">
          <a:xfrm>
            <a:off x="0" y="0"/>
            <a:ext cx="9144000" cy="700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Apresentação na tela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7" baseType="lpstr">
      <vt:lpstr>Tema do Office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jroberto</dc:creator>
  <cp:lastModifiedBy>jroberto</cp:lastModifiedBy>
  <cp:revision>2</cp:revision>
  <dcterms:created xsi:type="dcterms:W3CDTF">2010-07-13T17:55:38Z</dcterms:created>
  <dcterms:modified xsi:type="dcterms:W3CDTF">2010-07-14T10:00:56Z</dcterms:modified>
</cp:coreProperties>
</file>

<file path=docProps/thumbnail.jpeg>
</file>